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D97-FF9E-4D30-87B1-D2ED354BDDC9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62D4-3137-45D9-8221-0EBFCD7F60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D97-FF9E-4D30-87B1-D2ED354BDDC9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62D4-3137-45D9-8221-0EBFCD7F60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D97-FF9E-4D30-87B1-D2ED354BDDC9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62D4-3137-45D9-8221-0EBFCD7F60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D97-FF9E-4D30-87B1-D2ED354BDDC9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62D4-3137-45D9-8221-0EBFCD7F60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D97-FF9E-4D30-87B1-D2ED354BDDC9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62D4-3137-45D9-8221-0EBFCD7F60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D97-FF9E-4D30-87B1-D2ED354BDDC9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62D4-3137-45D9-8221-0EBFCD7F60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D97-FF9E-4D30-87B1-D2ED354BDDC9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62D4-3137-45D9-8221-0EBFCD7F60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D97-FF9E-4D30-87B1-D2ED354BDDC9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62D4-3137-45D9-8221-0EBFCD7F60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D97-FF9E-4D30-87B1-D2ED354BDDC9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62D4-3137-45D9-8221-0EBFCD7F60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D97-FF9E-4D30-87B1-D2ED354BDDC9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62D4-3137-45D9-8221-0EBFCD7F60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D97-FF9E-4D30-87B1-D2ED354BDDC9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62D4-3137-45D9-8221-0EBFCD7F60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4D97-FF9E-4D30-87B1-D2ED354BDDC9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C62D4-3137-45D9-8221-0EBFCD7F60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18" y="-18758"/>
            <a:ext cx="9137382" cy="68767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sn</dc:creator>
  <cp:lastModifiedBy>sn</cp:lastModifiedBy>
  <cp:revision>1</cp:revision>
  <dcterms:created xsi:type="dcterms:W3CDTF">2016-07-12T04:59:10Z</dcterms:created>
  <dcterms:modified xsi:type="dcterms:W3CDTF">2016-07-12T05:01:17Z</dcterms:modified>
</cp:coreProperties>
</file>